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61" r:id="rId4"/>
    <p:sldId id="260" r:id="rId5"/>
    <p:sldId id="268" r:id="rId6"/>
    <p:sldId id="267" r:id="rId7"/>
    <p:sldId id="266" r:id="rId8"/>
    <p:sldId id="265" r:id="rId9"/>
    <p:sldId id="270" r:id="rId10"/>
    <p:sldId id="264" r:id="rId11"/>
    <p:sldId id="269" r:id="rId12"/>
    <p:sldId id="271" r:id="rId13"/>
    <p:sldId id="272" r:id="rId14"/>
    <p:sldId id="262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572C-E9BC-460C-951F-5BC04DE89873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9BF77-83B7-4971-A6BA-6B7FEC3F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0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BF77-83B7-4971-A6BA-6B7FEC3F1D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0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568AE-6D75-4819-B57B-E92528FE3D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3647-B3D7-4BC4-A277-34CD1A185D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568AE-6D75-4819-B57B-E92528FE3D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3647-B3D7-4BC4-A277-34CD1A185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568AE-6D75-4819-B57B-E92528FE3D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3647-B3D7-4BC4-A277-34CD1A185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568AE-6D75-4819-B57B-E92528FE3D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3647-B3D7-4BC4-A277-34CD1A185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568AE-6D75-4819-B57B-E92528FE3D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3647-B3D7-4BC4-A277-34CD1A185DF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568AE-6D75-4819-B57B-E92528FE3D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3647-B3D7-4BC4-A277-34CD1A185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568AE-6D75-4819-B57B-E92528FE3D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3647-B3D7-4BC4-A277-34CD1A185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568AE-6D75-4819-B57B-E92528FE3D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3647-B3D7-4BC4-A277-34CD1A185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568AE-6D75-4819-B57B-E92528FE3D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3647-B3D7-4BC4-A277-34CD1A185DF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568AE-6D75-4819-B57B-E92528FE3D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3647-B3D7-4BC4-A277-34CD1A185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568AE-6D75-4819-B57B-E92528FE3D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3647-B3D7-4BC4-A277-34CD1A185D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11568AE-6D75-4819-B57B-E92528FE3D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9BE3647-B3D7-4BC4-A277-34CD1A185DF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УЧЕБНИК\КАРТИНКИ\110496476_5094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r="24399"/>
          <a:stretch/>
        </p:blipFill>
        <p:spPr bwMode="auto">
          <a:xfrm>
            <a:off x="7252907" y="4005064"/>
            <a:ext cx="18910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6662" y="980728"/>
            <a:ext cx="72305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 и развитие навыков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музицирования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 детей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 средними музыкальными способностями в составе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ансамбля гитаристов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8726" y="3356991"/>
            <a:ext cx="3553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Преподаватель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МБУ ДО ДШИ им. А.К.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Лядова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Наталья Викторовна Морозова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9084" y="6021288"/>
            <a:ext cx="1359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Шахтерск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УЧЕБНИК\КАРТИНКИ\110496476_5094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r="24399"/>
          <a:stretch/>
        </p:blipFill>
        <p:spPr bwMode="auto">
          <a:xfrm>
            <a:off x="7252907" y="4005064"/>
            <a:ext cx="18910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9" t="29518" r="33746" b="23244"/>
          <a:stretch/>
        </p:blipFill>
        <p:spPr bwMode="auto">
          <a:xfrm>
            <a:off x="1050504" y="102633"/>
            <a:ext cx="4032448" cy="4752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64" y="2276872"/>
            <a:ext cx="3929799" cy="4392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90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УЧЕБНИК\КАРТИНКИ\110496476_5094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r="24399"/>
          <a:stretch/>
        </p:blipFill>
        <p:spPr bwMode="auto">
          <a:xfrm>
            <a:off x="7252907" y="4005064"/>
            <a:ext cx="18910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445314"/>
            <a:ext cx="307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Искусство аккомпанемента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талья\Desktop\Аттестация. Морозова Н.В\Аттестация 2018 год\8. Фотогалерея\5. Концерт к Дню Победы. Анс. Алые паруса 2011 го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5017061" cy="3332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587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УЧЕБНИК\КАРТИНКИ\110496476_5094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r="24399"/>
          <a:stretch/>
        </p:blipFill>
        <p:spPr bwMode="auto">
          <a:xfrm>
            <a:off x="7252907" y="4005064"/>
            <a:ext cx="18910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8028" y="513611"/>
            <a:ext cx="3597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 репетиционной работы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052736"/>
            <a:ext cx="8538363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Работа над пассажами ( единая аппликатура и достигать единой линии в пассаже);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Играть одинаковыми приемами и способами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звукоизвлечения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Кантилена играется у всех одинаково, единой аппликатурой;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Одинаковое ощущение   характера и темпа произведения у всех участников ансамбля;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Умение передавать партнеру  мелодию или пассаж, не разрывая музыкальной ткани;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Умение солировать тему произведения, а во время аккомпанемента уходить</a:t>
            </a:r>
          </a:p>
          <a:p>
            <a:pPr algn="just">
              <a:lnSpc>
                <a:spcPct val="200000"/>
              </a:lnSpc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на второй план.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36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УЧЕБНИК\КАРТИНКИ\110496476_5094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r="24399"/>
          <a:stretch/>
        </p:blipFill>
        <p:spPr bwMode="auto">
          <a:xfrm>
            <a:off x="7252907" y="4005064"/>
            <a:ext cx="18910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1743" y="332656"/>
            <a:ext cx="388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Концертное выступление ансамбля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талья\Desktop\Media\WhatsApp Images\Sent\IMG-20191108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56" y="973405"/>
            <a:ext cx="2448273" cy="3367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лья\Desktop\Media\WhatsApp Images\Sent\IMG-20191107-WA0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51494"/>
            <a:ext cx="2448273" cy="3411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383125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2614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УЧЕБНИК\КАРТИНКИ\110496476_5094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r="24399"/>
          <a:stretch/>
        </p:blipFill>
        <p:spPr bwMode="auto">
          <a:xfrm>
            <a:off x="7266014" y="4046229"/>
            <a:ext cx="18910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188640"/>
            <a:ext cx="432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Психологический климат в коллективе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Наталья\Desktop\Media\WhatsApp Images\Sent\IMG-20190430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15" y="550622"/>
            <a:ext cx="3248834" cy="2878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3" descr="C:\Users\Наталья\Desktop\Чаепитие\20221031_1241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22" y="572054"/>
            <a:ext cx="3452124" cy="2861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Наталья\Desktop\УЧЕНИКИ\Ученики\Караоке\DSC_00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15" y="3660782"/>
            <a:ext cx="3240360" cy="2901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Наталья\Desktop\УЧЕНИКИ\Ученики\Гитарт\DSC_05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01" y="3747061"/>
            <a:ext cx="3455244" cy="2815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24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УЧЕБНИК\КАРТИНКИ\110496476_5094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r="24399"/>
          <a:stretch/>
        </p:blipFill>
        <p:spPr bwMode="auto">
          <a:xfrm>
            <a:off x="7252907" y="4005064"/>
            <a:ext cx="18910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1772816"/>
            <a:ext cx="286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0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УЧЕБНИК\КАРТИНКИ\110496476_5094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r="24399"/>
          <a:stretch/>
        </p:blipFill>
        <p:spPr bwMode="auto">
          <a:xfrm>
            <a:off x="7252907" y="4005064"/>
            <a:ext cx="18910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8"/>
            <a:ext cx="2707068" cy="3600400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734470"/>
            <a:ext cx="5641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Гольденвейзер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Александр Борисович ( 1875- 1961)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советский пианист, педагог, композитор.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УЧЕБНИК\КАРТИНКИ\110496476_5094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r="24399"/>
          <a:stretch/>
        </p:blipFill>
        <p:spPr bwMode="auto">
          <a:xfrm>
            <a:off x="7252907" y="4005064"/>
            <a:ext cx="18910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548680"/>
            <a:ext cx="76328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Ансамбль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(от французского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ensemble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вместе) – означает совместное исполнение.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Ансамбль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-</a:t>
            </a:r>
            <a:r>
              <a:rPr lang="ru-RU" sz="2000" dirty="0" smtClean="0">
                <a:latin typeface="Times New Roman"/>
                <a:ea typeface="Calibri"/>
              </a:rPr>
              <a:t> это </a:t>
            </a:r>
            <a:r>
              <a:rPr lang="ru-RU" sz="2000" dirty="0">
                <a:latin typeface="Times New Roman"/>
                <a:ea typeface="Calibri"/>
              </a:rPr>
              <a:t>произведение (вокальное или инструментальное), написанное для совместного исполнения и предназначенное для  небольшого состава исполнителей.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Наталья\Desktop\Аттестация. Морозова Н.В\Аттестация 2018 год\8. Фотогалерея\18. Ансамбль Городок 2017 г. Концерт в РДК Октябр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80208"/>
            <a:ext cx="2752915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Наталья\Desktop\Аттестация. Морозова Н.В\Аттестация 2018 год\8. Фотогалерея\26. X Областной конкурс гитарной музыки 2017 г. Ансамбль Серебряные струн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3140968"/>
            <a:ext cx="2647941" cy="2129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817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УЧЕБНИК\КАРТИНКИ\110496476_5094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r="24399"/>
          <a:stretch/>
        </p:blipFill>
        <p:spPr bwMode="auto">
          <a:xfrm>
            <a:off x="7252907" y="4005064"/>
            <a:ext cx="18910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1865" y="692696"/>
            <a:ext cx="770485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Задачи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Это творческая самореализация личности любого ребенка, независимо от его природной одаренности.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Потребность ребенка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эмоциональной и психологической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релаксации через общение с музыкой. Это имеет большое значение для детей, имеющих слабое здоровье и серьезные перегрузки в общеобразовательной школе;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Потребность детей и родителей 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сочетании музыкально-образовательной и досуговой деятельности.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2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УЧЕБНИК\КАРТИНКИ\110496476_5094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r="24399"/>
          <a:stretch/>
        </p:blipFill>
        <p:spPr bwMode="auto">
          <a:xfrm>
            <a:off x="7252907" y="4005064"/>
            <a:ext cx="18910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052736"/>
            <a:ext cx="742752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при работе в класс ансамбля: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музыкального вкуса;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навыков ансамблевой игры;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3.воспитание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коллективной ответственности и творческой дисциплины;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закрепление навыков чтения нот с листа.</a:t>
            </a:r>
          </a:p>
        </p:txBody>
      </p:sp>
    </p:spTree>
    <p:extLst>
      <p:ext uri="{BB962C8B-B14F-4D97-AF65-F5344CB8AC3E}">
        <p14:creationId xmlns:p14="http://schemas.microsoft.com/office/powerpoint/2010/main" val="22820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УЧЕБНИК\КАРТИНКИ\110496476_5094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r="24399"/>
          <a:stretch/>
        </p:blipFill>
        <p:spPr bwMode="auto">
          <a:xfrm>
            <a:off x="7252907" y="4005064"/>
            <a:ext cx="18910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908720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Занятия в классе ансамбля способствуют: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1.развитию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гармонического слуха и музыкальной памяти, так как учащийся сразу участвует в исполнении многоголосной музыки;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развивается такой навык, как умение слушать не только свое исполнение, но и партнера.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3.умение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слышать звучание  музыкальной  ткани всего произведения;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4.заостряется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ощущение звукового колорита;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5.воспитывается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умение увлечь своим замыслом партнера, а когда нужно подчиниться его воле;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6.повышается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чувство ответственности за знание своей партии,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потому что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совместное исполнительство требует свободного владения текстом.</a:t>
            </a:r>
          </a:p>
        </p:txBody>
      </p:sp>
    </p:spTree>
    <p:extLst>
      <p:ext uri="{BB962C8B-B14F-4D97-AF65-F5344CB8AC3E}">
        <p14:creationId xmlns:p14="http://schemas.microsoft.com/office/powerpoint/2010/main" val="38614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УЧЕБНИК\КАРТИНКИ\110496476_5094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r="24399"/>
          <a:stretch/>
        </p:blipFill>
        <p:spPr bwMode="auto">
          <a:xfrm>
            <a:off x="7252907" y="4005064"/>
            <a:ext cx="18910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83671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ансамбле  «Ученик- педагог»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0" t="33482" r="41522" b="26240"/>
          <a:stretch/>
        </p:blipFill>
        <p:spPr bwMode="auto">
          <a:xfrm>
            <a:off x="3541486" y="1700808"/>
            <a:ext cx="2902722" cy="4008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99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УЧЕБНИК\КАРТИНКИ\110496476_5094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r="24399"/>
          <a:stretch/>
        </p:blipFill>
        <p:spPr bwMode="auto">
          <a:xfrm>
            <a:off x="7252907" y="4005064"/>
            <a:ext cx="18910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6206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Репертуар ансамбля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Наталья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73" y="1556792"/>
            <a:ext cx="3028950" cy="419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946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УЧЕБНИК\КАРТИНКИ\110496476_5094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r="24399"/>
          <a:stretch/>
        </p:blipFill>
        <p:spPr bwMode="auto">
          <a:xfrm>
            <a:off x="7252907" y="4005064"/>
            <a:ext cx="18910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аталья\Desktop\Сборник  фото\27 Содержание сборни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4464496" cy="6676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646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423</TotalTime>
  <Words>317</Words>
  <Application>Microsoft Office PowerPoint</Application>
  <PresentationFormat>Экран (4:3)</PresentationFormat>
  <Paragraphs>40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23</cp:revision>
  <dcterms:created xsi:type="dcterms:W3CDTF">2022-11-12T11:22:07Z</dcterms:created>
  <dcterms:modified xsi:type="dcterms:W3CDTF">2022-11-25T11:46:40Z</dcterms:modified>
</cp:coreProperties>
</file>